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6" r:id="rId5"/>
    <p:sldId id="265" r:id="rId6"/>
    <p:sldId id="258" r:id="rId7"/>
    <p:sldId id="259" r:id="rId8"/>
    <p:sldId id="263" r:id="rId9"/>
    <p:sldId id="260" r:id="rId10"/>
    <p:sldId id="261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6517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387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4316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0283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236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517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6289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784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3813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4287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868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ECDB5-EEEE-4AC1-8E33-1C87A6F91667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B2B91-3611-4E4E-AD53-EE65D0173A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526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우리 집에 왜 왔니</a:t>
            </a:r>
            <a:r>
              <a:rPr lang="en-US" altLang="ko-KR" dirty="0" smtClean="0"/>
              <a:t>?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 smtClean="0"/>
          </a:p>
          <a:p>
            <a:pPr algn="r"/>
            <a:r>
              <a:rPr lang="ko-KR" altLang="en-US" dirty="0" smtClean="0"/>
              <a:t>경북산업직업전문학교</a:t>
            </a:r>
            <a:endParaRPr lang="en-US" dirty="0" smtClean="0"/>
          </a:p>
          <a:p>
            <a:pPr algn="r"/>
            <a:r>
              <a:rPr lang="en-US" dirty="0" smtClean="0"/>
              <a:t>Team: AI603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161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14942"/>
          </a:xfrm>
        </p:spPr>
        <p:txBody>
          <a:bodyPr>
            <a:normAutofit/>
          </a:bodyPr>
          <a:lstStyle/>
          <a:p>
            <a:r>
              <a:rPr lang="en-GB" sz="1500" dirty="0" smtClean="0"/>
              <a:t>https://www.wish.com/product/5d82244f036bf55c63eadcf8?hide_login_modal=true&amp;from_ad=goog_shopping&amp;_display_country_code=KR&amp;_force_currency_code=KRW&amp;pid=googleadwords_int&amp;c=%7BcampaignId%7D&amp;ad_cid=5d82244f036bf55c63eadcf8&amp;ad_cc=KR&amp;ad_lang=KO&amp;ad_curr=KRW&amp;ad_price=69819.00&amp;campaign_id=10184773100&amp;exclude_install=true&amp;gclid=Cj0KCQjwraqHBhDsARIsAKuGZeEVOBnIf3QqEoxNqdCkXDQ37F2Z2zTOUlW0xkjpa898A5XL644Y7hQaAmE4EALw_wcB&amp;share=web</a:t>
            </a:r>
            <a:endParaRPr lang="en-GB" sz="1500" dirty="0"/>
          </a:p>
        </p:txBody>
      </p:sp>
      <p:pic>
        <p:nvPicPr>
          <p:cNvPr id="2050" name="Picture 2" descr="doorbell, Door, 주얼리, Bell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oorbell, Door, 주얼리, Bell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4449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Galaxy Upcycling </a:t>
            </a:r>
            <a:r>
              <a:rPr lang="en-GB" dirty="0" smtClean="0"/>
              <a:t>https://news.samsung.com/kr/%EA%B0%A4%EB%9F%AD%EC%8B%9C-%EC%8B%AC%ED%8F%90%EC%86%8C%EC%83%9D%EC%82%AC%EB%93%A4-%EC%A7%80%EC%86%8D%EA%B0%80%EB%8A%A5%EC%9E%90%EC%9B%90%EA%B4%80%EB%A6%AC-%EC%84%B8%EA%B3%84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5224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37266"/>
            <a:ext cx="10515600" cy="3738563"/>
          </a:xfrm>
        </p:spPr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배경</a:t>
            </a:r>
            <a:r>
              <a:rPr lang="en-US" altLang="ko-KR" dirty="0" smtClean="0"/>
              <a:t>(Background)</a:t>
            </a:r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주요 일정</a:t>
            </a:r>
            <a:endParaRPr lang="en-US" altLang="ko-KR" dirty="0" smtClean="0"/>
          </a:p>
          <a:p>
            <a:r>
              <a:rPr lang="en-US" altLang="ko-KR" dirty="0"/>
              <a:t>3</a:t>
            </a:r>
            <a:r>
              <a:rPr lang="en-US" altLang="ko-KR" dirty="0" smtClean="0"/>
              <a:t>. </a:t>
            </a:r>
            <a:r>
              <a:rPr lang="ko-KR" altLang="en-US" dirty="0" smtClean="0"/>
              <a:t>주요 개념</a:t>
            </a:r>
            <a:endParaRPr lang="en-US" altLang="ko-KR" dirty="0" smtClean="0"/>
          </a:p>
          <a:p>
            <a:r>
              <a:rPr lang="en-US" altLang="ko-KR" dirty="0"/>
              <a:t>4</a:t>
            </a:r>
            <a:r>
              <a:rPr lang="en-US" altLang="ko-KR" dirty="0" smtClean="0"/>
              <a:t>. </a:t>
            </a:r>
            <a:r>
              <a:rPr lang="ko-KR" altLang="en-US" dirty="0" smtClean="0"/>
              <a:t>핵심 기능</a:t>
            </a:r>
            <a:r>
              <a:rPr lang="en-GB" altLang="ko-KR" dirty="0" smtClean="0"/>
              <a:t> -&gt; </a:t>
            </a:r>
            <a:r>
              <a:rPr lang="ko-KR" altLang="en-US" dirty="0" smtClean="0"/>
              <a:t>주 언어 </a:t>
            </a:r>
            <a:r>
              <a:rPr lang="en-US" altLang="ko-KR" dirty="0" smtClean="0"/>
              <a:t>(</a:t>
            </a:r>
            <a:r>
              <a:rPr lang="ko-KR" altLang="en-US" dirty="0" smtClean="0"/>
              <a:t>간략 소개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효과 </a:t>
            </a:r>
            <a:endParaRPr lang="en-US" altLang="ko-KR" dirty="0" smtClean="0"/>
          </a:p>
          <a:p>
            <a:r>
              <a:rPr lang="en-US" altLang="ko-KR" dirty="0"/>
              <a:t>6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오류 및 개선사항</a:t>
            </a:r>
            <a:endParaRPr lang="en-US" altLang="ko-KR" dirty="0" smtClean="0"/>
          </a:p>
          <a:p>
            <a:r>
              <a:rPr lang="en-US" altLang="ko-KR" dirty="0" smtClean="0"/>
              <a:t>7.</a:t>
            </a:r>
            <a:r>
              <a:rPr lang="ko-KR" altLang="en-US" dirty="0" smtClean="0"/>
              <a:t> </a:t>
            </a:r>
            <a:r>
              <a:rPr lang="en-US" altLang="ko-KR" dirty="0" smtClean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486519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78" y="7184"/>
            <a:ext cx="2675097" cy="64596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배경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63678" y="877782"/>
            <a:ext cx="2795315" cy="550424"/>
          </a:xfrm>
        </p:spPr>
        <p:txBody>
          <a:bodyPr>
            <a:normAutofit/>
          </a:bodyPr>
          <a:lstStyle/>
          <a:p>
            <a:pPr marL="457200" indent="-457200">
              <a:buAutoNum type="arabicParenR"/>
            </a:pPr>
            <a:r>
              <a:rPr lang="ko-KR" altLang="en-US" dirty="0" smtClean="0"/>
              <a:t>보안 문제</a:t>
            </a:r>
            <a:endParaRPr lang="en-US" altLang="ko-KR" dirty="0" smtClean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738775" y="3804449"/>
            <a:ext cx="5157788" cy="29324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0" y="3804449"/>
            <a:ext cx="2556639" cy="603362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2) </a:t>
            </a:r>
            <a:r>
              <a:rPr lang="ko-KR" altLang="en-US" dirty="0" smtClean="0"/>
              <a:t>환경 문제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t="39076"/>
          <a:stretch/>
        </p:blipFill>
        <p:spPr>
          <a:xfrm>
            <a:off x="6973074" y="5348753"/>
            <a:ext cx="4719320" cy="13577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4010" y="877782"/>
            <a:ext cx="5244736" cy="12858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6241" y="1778973"/>
            <a:ext cx="6858000" cy="18383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5" name="TextBox 14"/>
          <p:cNvSpPr txBox="1"/>
          <p:nvPr/>
        </p:nvSpPr>
        <p:spPr>
          <a:xfrm>
            <a:off x="85380" y="1778973"/>
            <a:ext cx="27519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-&gt; </a:t>
            </a:r>
            <a:r>
              <a:rPr lang="ko-KR" altLang="en-US" dirty="0" smtClean="0"/>
              <a:t>해결 방안</a:t>
            </a:r>
            <a:r>
              <a:rPr lang="en-US" altLang="ko-KR" dirty="0" smtClean="0"/>
              <a:t>: </a:t>
            </a:r>
          </a:p>
          <a:p>
            <a:r>
              <a:rPr lang="en-US" dirty="0"/>
              <a:t> </a:t>
            </a:r>
            <a:r>
              <a:rPr lang="en-US" dirty="0" smtClean="0"/>
              <a:t>   Digital New Deal</a:t>
            </a:r>
          </a:p>
          <a:p>
            <a:r>
              <a:rPr lang="en-US" dirty="0"/>
              <a:t> </a:t>
            </a:r>
            <a:r>
              <a:rPr lang="en-US" dirty="0" smtClean="0"/>
              <a:t>   : Security</a:t>
            </a:r>
            <a:endParaRPr lang="en-US" dirty="0"/>
          </a:p>
          <a:p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63678" y="4509110"/>
            <a:ext cx="27519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-&gt; </a:t>
            </a:r>
            <a:r>
              <a:rPr lang="ko-KR" altLang="en-US" dirty="0" smtClean="0"/>
              <a:t>해결 방안</a:t>
            </a:r>
            <a:r>
              <a:rPr lang="en-US" altLang="ko-KR" dirty="0" smtClean="0"/>
              <a:t>: </a:t>
            </a:r>
          </a:p>
          <a:p>
            <a:r>
              <a:rPr lang="en-US" dirty="0"/>
              <a:t> </a:t>
            </a:r>
            <a:r>
              <a:rPr lang="en-US" dirty="0" smtClean="0"/>
              <a:t>   Green New Deal</a:t>
            </a:r>
          </a:p>
          <a:p>
            <a:r>
              <a:rPr lang="en-US" dirty="0"/>
              <a:t> </a:t>
            </a:r>
            <a:r>
              <a:rPr lang="en-US" dirty="0" smtClean="0"/>
              <a:t>   : Upcycling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4736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</a:t>
            </a:r>
            <a:r>
              <a:rPr lang="ko-KR" altLang="en-US" dirty="0" smtClean="0"/>
              <a:t>주요 일정 </a:t>
            </a:r>
            <a:r>
              <a:rPr lang="en-US" altLang="ko-KR" dirty="0" smtClean="0"/>
              <a:t>(Gantt)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491067" y="1529291"/>
            <a:ext cx="11074400" cy="5066242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046729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en-US" altLang="ko-KR" dirty="0" smtClean="0"/>
              <a:t>. </a:t>
            </a:r>
            <a:r>
              <a:rPr lang="ko-KR" altLang="en-US" dirty="0" smtClean="0"/>
              <a:t>주요개념</a:t>
            </a:r>
            <a:r>
              <a:rPr lang="en-US" altLang="ko-KR" dirty="0" smtClean="0"/>
              <a:t>- 1) Digital New Deal - Security </a:t>
            </a:r>
            <a:endParaRPr lang="en-GB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905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48195" y="154291"/>
            <a:ext cx="10377472" cy="1077595"/>
          </a:xfrm>
        </p:spPr>
        <p:txBody>
          <a:bodyPr>
            <a:normAutofit/>
          </a:bodyPr>
          <a:lstStyle/>
          <a:p>
            <a:r>
              <a:rPr lang="en-US" dirty="0" smtClean="0"/>
              <a:t>3. </a:t>
            </a:r>
            <a:r>
              <a:rPr lang="ko-KR" altLang="en-US" dirty="0" smtClean="0"/>
              <a:t>주요개념 </a:t>
            </a:r>
            <a:r>
              <a:rPr lang="en-US" dirty="0" smtClean="0"/>
              <a:t>2) Green New Deal -Upcycling</a:t>
            </a:r>
            <a:endParaRPr lang="en-GB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86529" y="2322666"/>
            <a:ext cx="5181600" cy="2489731"/>
          </a:xfrm>
          <a:prstGeom prst="rect">
            <a:avLst/>
          </a:prstGeom>
        </p:spPr>
      </p:pic>
      <p:pic>
        <p:nvPicPr>
          <p:cNvPr id="3074" name="Picture 2" descr="▲2018년 1월 현재 임시로 개설된 갤럭시 업사이클링 공식 홈페이지 내 ‘웰컴 페이지’. 접속자라면 누구나 맨 하단에소개된 팀 계정으로 협업 요청 이메일을 보낼 수 있다(바로 가기)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195" y="2218730"/>
            <a:ext cx="5181600" cy="2697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38666" y="1295400"/>
            <a:ext cx="110405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대표적인 전자 폐기물 </a:t>
            </a:r>
            <a:r>
              <a:rPr lang="en-US" altLang="ko-KR" dirty="0" smtClean="0"/>
              <a:t>(Digital Waste)</a:t>
            </a:r>
            <a:r>
              <a:rPr lang="ko-KR" altLang="en-US" dirty="0" smtClean="0"/>
              <a:t>인</a:t>
            </a:r>
            <a:r>
              <a:rPr lang="en-US" altLang="ko-KR" dirty="0" smtClean="0"/>
              <a:t> </a:t>
            </a:r>
            <a:r>
              <a:rPr lang="ko-KR" altLang="en-US" dirty="0" smtClean="0"/>
              <a:t>스마트폰과 배터리의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재활용</a:t>
            </a:r>
            <a:r>
              <a:rPr lang="en-US" altLang="ko-KR" dirty="0" smtClean="0"/>
              <a:t>(Recycling)</a:t>
            </a:r>
            <a:r>
              <a:rPr lang="ko-KR" altLang="en-US" dirty="0" smtClean="0"/>
              <a:t>하여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우리 집 지킴이</a:t>
            </a:r>
            <a:r>
              <a:rPr lang="en-US" altLang="ko-KR" dirty="0" smtClean="0"/>
              <a:t>’</a:t>
            </a:r>
            <a:r>
              <a:rPr lang="ko-KR" altLang="en-US" dirty="0" smtClean="0"/>
              <a:t>라는 가치</a:t>
            </a:r>
            <a:r>
              <a:rPr lang="en-US" altLang="ko-KR" dirty="0" smtClean="0"/>
              <a:t>(Value) </a:t>
            </a:r>
            <a:r>
              <a:rPr lang="ko-KR" altLang="en-US" dirty="0" smtClean="0"/>
              <a:t>를 더함으로써 환경 뿐만 아니라 스마트 시티 보안까지 지켜주는 </a:t>
            </a:r>
            <a:r>
              <a:rPr lang="en-US" altLang="ko-KR" dirty="0" smtClean="0"/>
              <a:t>Upcycling </a:t>
            </a:r>
            <a:r>
              <a:rPr lang="ko-KR" altLang="en-US" dirty="0" smtClean="0"/>
              <a:t>실현</a:t>
            </a:r>
            <a:r>
              <a:rPr lang="en-US" altLang="ko-KR" dirty="0" smtClean="0"/>
              <a:t>!</a:t>
            </a:r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72720" y="5020271"/>
            <a:ext cx="1190752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5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Digital Waste Recycling + Value </a:t>
            </a:r>
          </a:p>
          <a:p>
            <a:pPr algn="ctr"/>
            <a:r>
              <a:rPr lang="en-GB" sz="54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= Digital Upcycling for a Greener World!</a:t>
            </a:r>
          </a:p>
        </p:txBody>
      </p:sp>
    </p:spTree>
    <p:extLst>
      <p:ext uri="{BB962C8B-B14F-4D97-AF65-F5344CB8AC3E}">
        <p14:creationId xmlns:p14="http://schemas.microsoft.com/office/powerpoint/2010/main" val="1611084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핵심 기능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 latinLnBrk="1"/>
            <a:r>
              <a:rPr lang="ko-KR" altLang="en-US" dirty="0"/>
              <a:t>우리의 차별점은 도어락과 카메라를 같이 호환한다는 것이고</a:t>
            </a:r>
          </a:p>
          <a:p>
            <a:pPr marL="0" indent="0" fontAlgn="base" latinLnBrk="1">
              <a:buNone/>
            </a:pPr>
            <a:r>
              <a:rPr lang="ko-KR" altLang="en-US" dirty="0"/>
              <a:t>앱을 연동한다는 점이 좋고 설치가 간소해서 승산이 있다 </a:t>
            </a:r>
          </a:p>
          <a:p>
            <a:pPr fontAlgn="base" latinLnBrk="1"/>
            <a:r>
              <a:rPr lang="ko-KR" altLang="en-US" dirty="0"/>
              <a:t>우리는 바닥에 센서를 부착해서 현관문 앞에 사람이 일정시간 이상 있을 경우 센서가 작동하는 방식인데 </a:t>
            </a:r>
          </a:p>
          <a:p>
            <a:pPr fontAlgn="base" latinLnBrk="1"/>
            <a:r>
              <a:rPr lang="ko-KR" altLang="en-US" dirty="0"/>
              <a:t>보통 센서는 열감지 기반 센서라서 문을 사이에 두고 집안에 설치하면 열감지를 못해서</a:t>
            </a:r>
          </a:p>
          <a:p>
            <a:pPr fontAlgn="base" latinLnBrk="1"/>
            <a:r>
              <a:rPr lang="ko-KR" altLang="en-US" dirty="0"/>
              <a:t>사용하지 못한다 그래서 센서는 현관문 밖에 달려 있어야한다</a:t>
            </a:r>
          </a:p>
          <a:p>
            <a:pPr fontAlgn="base" latinLnBrk="1"/>
            <a:r>
              <a:rPr lang="ko-KR" altLang="en-US" dirty="0"/>
              <a:t>그리고 도어락과 센서를 일체형으로 만드는게 좋다는 의견이다</a:t>
            </a:r>
          </a:p>
        </p:txBody>
      </p:sp>
    </p:spTree>
    <p:extLst>
      <p:ext uri="{BB962C8B-B14F-4D97-AF65-F5344CB8AC3E}">
        <p14:creationId xmlns:p14="http://schemas.microsoft.com/office/powerpoint/2010/main" val="149249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867" y="15211"/>
            <a:ext cx="3852333" cy="1325563"/>
          </a:xfrm>
        </p:spPr>
        <p:txBody>
          <a:bodyPr/>
          <a:lstStyle/>
          <a:p>
            <a:r>
              <a:rPr lang="en-US" dirty="0" smtClean="0"/>
              <a:t>Sample Image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638315" y="2742185"/>
            <a:ext cx="3037219" cy="4049626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509000" y="158310"/>
            <a:ext cx="3166533" cy="3236824"/>
          </a:xfrm>
          <a:prstGeom prst="rect">
            <a:avLst/>
          </a:prstGeom>
        </p:spPr>
      </p:pic>
      <p:pic>
        <p:nvPicPr>
          <p:cNvPr id="7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81" y="1690688"/>
            <a:ext cx="3866951" cy="493015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822" y="4682331"/>
            <a:ext cx="2221540" cy="1092199"/>
          </a:xfrm>
          <a:prstGeom prst="rect">
            <a:avLst/>
          </a:prstGeom>
        </p:spPr>
      </p:pic>
      <p:pic>
        <p:nvPicPr>
          <p:cNvPr id="9" name="Content Placeholder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808" y="1690688"/>
            <a:ext cx="3697618" cy="493015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39334" y="4179801"/>
            <a:ext cx="1276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FFF00"/>
                </a:solidFill>
              </a:rPr>
              <a:t>센서기능</a:t>
            </a:r>
            <a:endParaRPr lang="en-GB" dirty="0">
              <a:solidFill>
                <a:srgbClr val="FFFF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39334" y="4905264"/>
            <a:ext cx="1276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재활용 배터리</a:t>
            </a:r>
            <a:endParaRPr lang="en-GB" dirty="0"/>
          </a:p>
        </p:txBody>
      </p:sp>
      <p:sp>
        <p:nvSpPr>
          <p:cNvPr id="12" name="Cube 11"/>
          <p:cNvSpPr/>
          <p:nvPr/>
        </p:nvSpPr>
        <p:spPr>
          <a:xfrm>
            <a:off x="669138" y="3016251"/>
            <a:ext cx="2320909" cy="2893482"/>
          </a:xfrm>
          <a:prstGeom prst="cube">
            <a:avLst>
              <a:gd name="adj" fmla="val 14610"/>
            </a:avLst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Cube 12"/>
          <p:cNvSpPr/>
          <p:nvPr/>
        </p:nvSpPr>
        <p:spPr>
          <a:xfrm>
            <a:off x="5940522" y="3395134"/>
            <a:ext cx="423334" cy="584200"/>
          </a:xfrm>
          <a:prstGeom prst="cube">
            <a:avLst>
              <a:gd name="adj" fmla="val 28610"/>
            </a:avLst>
          </a:prstGeom>
          <a:noFill/>
          <a:ln w="38100">
            <a:solidFill>
              <a:srgbClr val="FFC000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04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http://kocom.co.kr/product/view.php?c_no=22&amp;p_no=523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369" y="1825625"/>
            <a:ext cx="4963498" cy="4195763"/>
          </a:xfrm>
          <a:prstGeom prst="rect">
            <a:avLst/>
          </a:prstGeom>
        </p:spPr>
      </p:pic>
      <p:pic>
        <p:nvPicPr>
          <p:cNvPr id="1026" name="Picture 2" descr="1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334293"/>
            <a:ext cx="4842669" cy="484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77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</TotalTime>
  <Words>246</Words>
  <Application>Microsoft Office PowerPoint</Application>
  <PresentationFormat>Widescreen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맑은 고딕</vt:lpstr>
      <vt:lpstr>Arial</vt:lpstr>
      <vt:lpstr>Calibri</vt:lpstr>
      <vt:lpstr>Calibri Light</vt:lpstr>
      <vt:lpstr>Office Theme</vt:lpstr>
      <vt:lpstr>우리 집에 왜 왔니?</vt:lpstr>
      <vt:lpstr>목차</vt:lpstr>
      <vt:lpstr>1. 배경</vt:lpstr>
      <vt:lpstr>2. 주요 일정 (Gantt)</vt:lpstr>
      <vt:lpstr>3. 주요개념- 1) Digital New Deal - Security </vt:lpstr>
      <vt:lpstr>3. 주요개념 2) Green New Deal -Upcycling</vt:lpstr>
      <vt:lpstr>3. 핵심 기능</vt:lpstr>
      <vt:lpstr>Sample Image</vt:lpstr>
      <vt:lpstr>http://kocom.co.kr/product/view.php?c_no=22&amp;p_no=523</vt:lpstr>
      <vt:lpstr>https://www.wish.com/product/5d82244f036bf55c63eadcf8?hide_login_modal=true&amp;from_ad=goog_shopping&amp;_display_country_code=KR&amp;_force_currency_code=KRW&amp;pid=googleadwords_int&amp;c=%7BcampaignId%7D&amp;ad_cid=5d82244f036bf55c63eadcf8&amp;ad_cc=KR&amp;ad_lang=KO&amp;ad_curr=KRW&amp;ad_price=69819.00&amp;campaign_id=10184773100&amp;exclude_install=true&amp;gclid=Cj0KCQjwraqHBhDsARIsAKuGZeEVOBnIf3QqEoxNqdCkXDQ37F2Z2zTOUlW0xkjpa898A5XL644Y7hQaAmE4EALw_wcB&amp;share=web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Yejin Caroline Chang</dc:creator>
  <cp:lastModifiedBy>Yejin Caroline Chang</cp:lastModifiedBy>
  <cp:revision>17</cp:revision>
  <dcterms:created xsi:type="dcterms:W3CDTF">2021-07-11T05:01:39Z</dcterms:created>
  <dcterms:modified xsi:type="dcterms:W3CDTF">2021-07-11T15:04:20Z</dcterms:modified>
</cp:coreProperties>
</file>

<file path=docProps/thumbnail.jpeg>
</file>